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6" r:id="rId2"/>
    <p:sldId id="257" r:id="rId3"/>
    <p:sldId id="258" r:id="rId4"/>
    <p:sldId id="26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дминистратор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1-17T22:14:59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733256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Шулепова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Николаевна</a:t>
            </a: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МАУДО Детский сад № 7 Тюменская область, </a:t>
            </a:r>
            <a:r>
              <a:rPr lang="ru-RU" sz="2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г.Ялуторовск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4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4664"/>
            <a:ext cx="871296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105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Лучший вид отдыха – прогулка с семьей на свежем воздухе.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190" y="1841869"/>
            <a:ext cx="5938019" cy="395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8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32656"/>
            <a:ext cx="871296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808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Новый день начинайте с улыбки</a:t>
            </a:r>
            <a:br>
              <a:rPr lang="ru-RU" sz="2800" dirty="0" smtClean="0"/>
            </a:br>
            <a:r>
              <a:rPr lang="ru-RU" sz="2800" dirty="0" smtClean="0"/>
              <a:t>и утренней гимнастики</a:t>
            </a:r>
            <a:endParaRPr lang="ru-RU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190" y="1838820"/>
            <a:ext cx="5938019" cy="395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5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Соблюдайте режим дня и требуйте этого от своих детей.</a:t>
            </a: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190" y="1588863"/>
            <a:ext cx="5938019" cy="445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9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Помните: лучше умная книга, чем бесценный просмотр телевизора.</a:t>
            </a:r>
            <a:endParaRPr lang="ru-RU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044938" cy="26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64358"/>
            <a:ext cx="4192761" cy="278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365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Любите своего ребенка - он ваш. Уважайте членов своей семьи, они - ваши попутчики.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190" y="1835772"/>
            <a:ext cx="5938019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8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Положительное отношение к себе – основа психологического выживания.</a:t>
            </a: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0638" y="1665069"/>
            <a:ext cx="5755123" cy="430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858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Downloads\img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68952" cy="49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/>
              <a:t>не </a:t>
            </a:r>
            <a:r>
              <a:rPr lang="ru-RU" sz="2400" dirty="0" smtClean="0"/>
              <a:t>бывает Плохих </a:t>
            </a:r>
            <a:r>
              <a:rPr lang="ru-RU" sz="2400" dirty="0"/>
              <a:t>детей , </a:t>
            </a:r>
            <a:r>
              <a:rPr lang="ru-RU" sz="2400" dirty="0"/>
              <a:t>б</a:t>
            </a:r>
            <a:r>
              <a:rPr lang="ru-RU" sz="2400" dirty="0" smtClean="0"/>
              <a:t>ывают плохие поступки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8787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32656"/>
            <a:ext cx="820891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3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60648"/>
            <a:ext cx="813690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9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</TotalTime>
  <Words>87</Words>
  <Application>Microsoft Office PowerPoint</Application>
  <PresentationFormat>Экран (4:3)</PresentationFormat>
  <Paragraphs>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Презентация PowerPoint</vt:lpstr>
      <vt:lpstr>Новый день начинайте с улыбки и утренней гимнастики</vt:lpstr>
      <vt:lpstr>Соблюдайте режим дня и требуйте этого от своих детей.</vt:lpstr>
      <vt:lpstr>Помните: лучше умная книга, чем бесценный просмотр телевизора.</vt:lpstr>
      <vt:lpstr>Любите своего ребенка - он ваш. Уважайте членов своей семьи, они - ваши попутчики.</vt:lpstr>
      <vt:lpstr>Положительное отношение к себе – основа психологического выживания.</vt:lpstr>
      <vt:lpstr> не бывает Плохих детей , бывают плохие поступки</vt:lpstr>
      <vt:lpstr>Презентация PowerPoint</vt:lpstr>
      <vt:lpstr>Презентация PowerPoint</vt:lpstr>
      <vt:lpstr>Презентация PowerPoint</vt:lpstr>
      <vt:lpstr>Лучший вид отдыха – прогулка с семьей на свежем воздухе.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Администратор</cp:lastModifiedBy>
  <cp:revision>11</cp:revision>
  <dcterms:modified xsi:type="dcterms:W3CDTF">2018-01-18T15:36:15Z</dcterms:modified>
</cp:coreProperties>
</file>